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1" r:id="rId4"/>
    <p:sldId id="258" r:id="rId5"/>
    <p:sldId id="259" r:id="rId6"/>
    <p:sldId id="272" r:id="rId7"/>
    <p:sldId id="261" r:id="rId8"/>
    <p:sldId id="260" r:id="rId9"/>
    <p:sldId id="262" r:id="rId10"/>
    <p:sldId id="263" r:id="rId11"/>
    <p:sldId id="264" r:id="rId12"/>
    <p:sldId id="265" r:id="rId13"/>
    <p:sldId id="266" r:id="rId14"/>
    <p:sldId id="268" r:id="rId15"/>
    <p:sldId id="267" r:id="rId16"/>
    <p:sldId id="269" r:id="rId17"/>
    <p:sldId id="270" r:id="rId18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6/9/2023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6/9/2023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6/9/2023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6/9/2023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800" b="1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5VDC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- 500mA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Theo dõi Online qua App, Web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Có cảnh báo qua Email, </a:t>
            </a:r>
            <a:r>
              <a:rPr lang="vi-VN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8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8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90" y="1160978"/>
            <a:ext cx="506351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 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F33F7B-B1A8-014A-6B9D-6DDDA11CD07A}"/>
              </a:ext>
            </a:extLst>
          </p:cNvPr>
          <p:cNvSpPr txBox="1"/>
          <p:nvPr/>
        </p:nvSpPr>
        <p:spPr>
          <a:xfrm>
            <a:off x="422890" y="780006"/>
            <a:ext cx="52159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91718" y="2967057"/>
            <a:ext cx="555042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AutoNum type="arabicPlain" startAt="3"/>
            </a:pP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chị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60B0A0D-4179-4EC7-B1DA-500084CD6BF6}"/>
              </a:ext>
            </a:extLst>
          </p:cNvPr>
          <p:cNvSpPr txBox="1"/>
          <p:nvPr/>
        </p:nvSpPr>
        <p:spPr>
          <a:xfrm>
            <a:off x="422890" y="6112741"/>
            <a:ext cx="53876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8" name="Picture 7" descr="A screenshot of a phone&#10;&#10;Description automatically generated with medium confidence">
            <a:extLst>
              <a:ext uri="{FF2B5EF4-FFF2-40B4-BE49-F238E27FC236}">
                <a16:creationId xmlns:a16="http://schemas.microsoft.com/office/drawing/2014/main" id="{E67789BB-630F-1535-0692-7A69BF6B90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8588" y="979458"/>
            <a:ext cx="2477944" cy="4409441"/>
          </a:xfrm>
          <a:prstGeom prst="rect">
            <a:avLst/>
          </a:prstGeom>
        </p:spPr>
      </p:pic>
      <p:pic>
        <p:nvPicPr>
          <p:cNvPr id="12" name="Picture 11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E042E878-E972-12B7-32DC-5B3C8C523E6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9417" y="838491"/>
            <a:ext cx="2407863" cy="4284733"/>
          </a:xfrm>
          <a:prstGeom prst="rect">
            <a:avLst/>
          </a:prstGeom>
        </p:spPr>
      </p:pic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338" y="395971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8608" y="3931920"/>
            <a:ext cx="620930" cy="646332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4165" y="3974973"/>
            <a:ext cx="846491" cy="846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chử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342</TotalTime>
  <Words>986</Words>
  <Application>Microsoft Office PowerPoint</Application>
  <PresentationFormat>Widescreen</PresentationFormat>
  <Paragraphs>79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 Telua IoT platform sẽ cung cấp miễn phí phần mền nếu dưới 3 thiết bị và sẽ thu phí nếu sử dụng trên 3 thiết bị và bắt đầu thu phí từ 01/2024    </vt:lpstr>
      <vt:lpstr>- Cảm biến có thể dễ dàng thay  đổi khi bị lỗi  - Qua thời gian khuyến cáo  cảm biến nên được thay đổi để đảm bảo độ chính xác</vt:lpstr>
      <vt:lpstr>Hướng dẫn đăng kí thiết bị</vt:lpstr>
      <vt:lpstr>Thiết lập kết nối Internet</vt:lpstr>
      <vt:lpstr>Thiết lập kết nối Internet</vt:lpstr>
      <vt:lpstr>Kích hoạt thiết bị</vt:lpstr>
      <vt:lpstr>Kích hoạt thiết bị</vt:lpstr>
      <vt:lpstr>Kiểm tra thiết bị </vt:lpstr>
      <vt:lpstr>Hiện nhiệt độ và độ ẩm</vt:lpstr>
      <vt:lpstr>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119</cp:revision>
  <cp:lastPrinted>2023-06-04T05:39:03Z</cp:lastPrinted>
  <dcterms:created xsi:type="dcterms:W3CDTF">2023-06-02T04:17:49Z</dcterms:created>
  <dcterms:modified xsi:type="dcterms:W3CDTF">2023-06-09T08:55:47Z</dcterms:modified>
</cp:coreProperties>
</file>